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90" r:id="rId25"/>
    <p:sldId id="291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573D-7E6A-774A-997F-60BD463B8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4209A-8C2C-944B-BF33-A0F0AE88D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D929-43FB-0B43-89B7-5F7F8F2A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3527C-3F20-3D45-94A0-080E9428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3DE9-0411-D44C-A960-36A53419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5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B1AD-013F-B349-B736-DB72D65E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F5AE5-312D-E349-A8E6-03758465F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1BB52-A626-9F40-B527-0E24A40B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2829-214F-6940-BD91-2AE6479F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2D406-E97A-F34D-88D5-A4CCCB14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9B066E-CD19-704D-92F7-DA6CCAD1B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503EB-9CE2-764C-AA78-C3F279FAA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03922-CA80-3F47-BAD7-E1CAA48A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7764-C986-2A43-B514-FD7F0C65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3B409-E595-1E4F-B559-F4AD47B2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AA5C-584F-9349-9935-EFB21FF6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E3EB0-B5F9-D344-A017-4661DA2CB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FDA7-BD73-DC43-98E2-102B329A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EF59-0B86-FE46-AD0D-1A42F6CA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D845-BB54-7F45-AA2B-585C714D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6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2AF1-0AB4-0540-86F3-C92922E2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31919-419D-E048-ADD7-392DEE54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C178-7BCE-EB47-BEDA-BF7D9339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B004-C764-9E45-A6EC-245D6267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E586-4D18-D148-9434-3393284C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0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C0CB8-338B-8B44-AE88-CA91BBA7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8831A-17B3-9241-84B3-6F0A7E218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81826-9F90-5B4A-98F4-C1C38CAAB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689C-756E-2946-8394-AEEB95C2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B91A1-E43D-654A-8800-1B4982A4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B5108-5257-E147-9C5B-0B332079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2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7FB18-4805-3844-974A-29609B898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477D6-96DC-E846-AF03-EEAEF85B6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B3EB0-72D2-0B4D-8492-0C6AD616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32CDF-E120-D045-9FF0-2E4E50CA9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63159-7EE4-2940-B035-EDBA73B2D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A6BB5-7680-0D4C-8C8F-2D27733F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628E9-C1D7-3946-BCC0-F3BDDEE9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C63FD-6194-ED40-9E17-CF9B6725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0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8CDC-3622-EB40-A82F-605F00E4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8D5D2-379B-0E4B-AFAA-9C6662F6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8793-177B-4C49-BE5C-00FD3960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29C45-F59C-2B45-817E-99B509C6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2C45A-B896-E846-A0BE-B0AF448F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5ED6E3-4082-5C4A-8E4F-3273C474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57908-662D-DE4B-BF3C-FE237F8C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7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C0C8-4731-F940-B3B9-B7EAAA4B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C9C4-D0BD-7640-B2CF-5BE6FA13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D55D6-AC1D-B54A-A726-BDEBFDFB6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88153-67B3-5443-90A1-7BA83D0D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972B3-DB1F-EB49-996F-56B3E27D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29200-45F7-B04F-8092-FB93BAF7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C2FD8-5BB6-0049-8AC0-81696AEA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F1E04-76CE-8246-9D86-D23BA37E2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05607-8397-A442-8B11-CCFD35094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4EF19-AA28-A04B-BD2D-AB627894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0A2DA-7012-674E-9E4D-E8BA548F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A0BC8-7AB0-B543-AE70-CD302A7D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D3440-8F82-014A-B4EA-AA3773F5C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370E1-1332-3445-B97E-4A0227F58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3AE4-E5BC-6346-853A-77685C18F2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033E-8025-9141-9F56-2DA8982FCD1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CFC4E-C52B-D344-A2AE-6418CDB23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C7BA5-7268-514E-8812-B9B14082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5E12-14A2-7A4E-905B-018FC9E51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45DFAE-F971-7D42-83D9-524C6EA2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768E7-CB16-D54F-ABFF-C2913E8B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AC62D-2BC5-214A-BF75-4986E477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2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A98EF-67DA-A642-B406-6E09BE58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2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4C467-5F3F-7649-A6C5-E891A9159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13D50-7D7F-9749-9D1E-CDA9C5A3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FB193-FD4E-A344-850E-EFFA9D4DB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6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D2E50-B47B-EC4D-8D9F-C5FBB323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0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C89FA-5275-234B-B2A4-ED2CC719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CFA08-3C9E-F540-A060-192BBBB6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7A73F-C126-DA4B-9209-B515D486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4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E2BCBE-69C9-C041-8F34-844C5287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9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236ED-3602-DC4F-BC85-1E62F1A2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5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7A85AD-E8C2-6145-B406-C134DBF1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3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1927CB-5EDF-8E46-BBB5-02C5F681F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0A93C-A275-8A4D-8D4E-410E64C1D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6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3CC6E-D20A-2C45-9B45-6AEE3B27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16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31CFB-02C2-1245-865E-53C396565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1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BD772-FF69-1549-9E99-14FF68C0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44CE4-A0C5-0641-A6EC-B04FA8D5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BFAAC-B396-0C44-9B98-984B1867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495E36-91EF-1840-901C-64A321E2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54D0C-5C03-7C44-A326-C0F4C11DE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6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AFDC1D-DB9C-AA41-AD3C-8A59C5A2A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2752A-5FC3-5845-8F09-AC8B5E2F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C63225-F422-9949-9682-61649568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Larry Baumgart</cp:lastModifiedBy>
  <cp:revision>2</cp:revision>
  <dcterms:created xsi:type="dcterms:W3CDTF">2019-09-09T18:04:21Z</dcterms:created>
  <dcterms:modified xsi:type="dcterms:W3CDTF">2019-09-12T15:49:12Z</dcterms:modified>
</cp:coreProperties>
</file>